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</p:sldMasterIdLst>
  <p:notesMasterIdLst>
    <p:notesMasterId r:id="rId13"/>
  </p:notesMasterIdLst>
  <p:handoutMasterIdLst>
    <p:handoutMasterId r:id="rId14"/>
  </p:handoutMasterIdLst>
  <p:sldIdLst>
    <p:sldId id="256" r:id="rId3"/>
    <p:sldId id="257" r:id="rId4"/>
    <p:sldId id="259" r:id="rId5"/>
    <p:sldId id="264" r:id="rId6"/>
    <p:sldId id="265" r:id="rId7"/>
    <p:sldId id="266" r:id="rId8"/>
    <p:sldId id="258" r:id="rId9"/>
    <p:sldId id="263" r:id="rId10"/>
    <p:sldId id="260" r:id="rId11"/>
    <p:sldId id="262" r:id="rId12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482B"/>
    <a:srgbClr val="C75806"/>
    <a:srgbClr val="000000"/>
    <a:srgbClr val="00499F"/>
    <a:srgbClr val="0CC1E0"/>
    <a:srgbClr val="1B00FE"/>
    <a:srgbClr val="C37C40"/>
    <a:srgbClr val="D4D5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53" autoAdjust="0"/>
    <p:restoredTop sz="94648" autoAdjust="0"/>
  </p:normalViewPr>
  <p:slideViewPr>
    <p:cSldViewPr snapToObjects="1">
      <p:cViewPr varScale="1">
        <p:scale>
          <a:sx n="105" d="100"/>
          <a:sy n="105" d="100"/>
        </p:scale>
        <p:origin x="158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66" d="100"/>
          <a:sy n="66" d="100"/>
        </p:scale>
        <p:origin x="-1716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05780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ru-RU"/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ru-RU" altLang="ru-RU"/>
          </a:p>
        </p:txBody>
      </p:sp>
      <p:sp>
        <p:nvSpPr>
          <p:cNvPr id="696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96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Click to edit Master text styles</a:t>
            </a:r>
          </a:p>
          <a:p>
            <a:pPr lvl="1"/>
            <a:r>
              <a:rPr lang="ru-RU" altLang="ru-RU"/>
              <a:t>Second level</a:t>
            </a:r>
          </a:p>
          <a:p>
            <a:pPr lvl="2"/>
            <a:r>
              <a:rPr lang="ru-RU" altLang="ru-RU"/>
              <a:t>Third level</a:t>
            </a:r>
          </a:p>
          <a:p>
            <a:pPr lvl="3"/>
            <a:r>
              <a:rPr lang="ru-RU" altLang="ru-RU"/>
              <a:t>Fourth level</a:t>
            </a:r>
          </a:p>
          <a:p>
            <a:pPr lvl="4"/>
            <a:r>
              <a:rPr lang="ru-RU" altLang="ru-RU"/>
              <a:t>Fifth level</a:t>
            </a:r>
          </a:p>
        </p:txBody>
      </p:sp>
      <p:sp>
        <p:nvSpPr>
          <p:cNvPr id="696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ru-RU"/>
          </a:p>
        </p:txBody>
      </p:sp>
      <p:sp>
        <p:nvSpPr>
          <p:cNvPr id="696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CC429421-9836-485E-81B7-E48EA1344A80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0598486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t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9421-9836-485E-81B7-E48EA1344A80}" type="slidenum">
              <a:rPr lang="ru-RU" altLang="ru-RU" smtClean="0"/>
              <a:pPr/>
              <a:t>3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97566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24075" y="5229225"/>
            <a:ext cx="6626225" cy="1150938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ru-RU" noProof="0"/>
              <a:t>Click to edit Master title style</a:t>
            </a:r>
            <a:endParaRPr lang="ru-RU" alt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24075" y="6164263"/>
            <a:ext cx="6626225" cy="503237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ru-RU" noProof="0"/>
              <a:t>Click to edit Master subtitle style</a:t>
            </a:r>
            <a:endParaRPr lang="ru-RU" alt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7A8AEF1-47DA-4362-B0EF-15FDFF98AF35}" type="datetime1">
              <a:rPr lang="en-US" altLang="ru-RU" smtClean="0"/>
              <a:t>4/10/2024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73C4ACE-CB43-480D-A6DA-26232AF51F7F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45886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4638" y="260350"/>
            <a:ext cx="2051050" cy="5905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313" y="260350"/>
            <a:ext cx="6003925" cy="5905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6D56D7-5D03-414A-8E05-0FCDEC8661BF}" type="datetime1">
              <a:rPr lang="en-US" altLang="ru-RU" smtClean="0"/>
              <a:t>4/10/2024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CAF532-5578-4628-856C-BFC6D0EEC9D2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822907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C01429-4064-44A5-B1FC-336EAE3DB092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13C412-CC56-4A26-BCB5-A53BFE453FE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360867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C2B165-2EE1-4FB2-B9BF-05EE26C42DCD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6DCF0CF-EF45-4A27-9606-CCDDC891BE7E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890482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CFF487-E75E-457F-B8FD-967E59BE612D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4D89C6-6C30-4B22-9B5A-898A92E75FA0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3175842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08175" y="1600200"/>
            <a:ext cx="3313113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3688" y="1600200"/>
            <a:ext cx="331311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C264BC4-F6C8-4FF2-B7EB-08ED5607D786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AAF42D-11AD-4EB1-A8D1-E6D70C3C3C7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2419905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58F7032-246B-41DE-B6A3-FC95A37DC04C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DAF7A7-D1FA-4E4B-829B-981C8737DD2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6089509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3E35D8B-3258-42B1-9104-12B20B993091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489C76-B092-4A5D-B863-8E828DF27AD2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891845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49ACDD0-2D53-4EB1-8DC6-20E033B04529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FEC94D-127A-4768-BC3F-7A34C702B8CB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7308845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C5CBA79-0A8D-4D20-AF38-3F587A968EB8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6CDA4C-FEB9-4FE6-BD71-AA562902170B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84665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E3B755D-FB77-4643-914B-669EF48D4964}" type="datetime1">
              <a:rPr lang="en-US" altLang="ru-RU" smtClean="0"/>
              <a:t>4/10/2024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F73A95-ADC4-461A-BC25-30B0D9318031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42945444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46EA1D5-F37C-4FDB-BA56-82B6D602F44E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EE8DC3E-E811-4EAA-A37A-5C5F496D93C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9890883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C53F9ED-C5C9-4844-9BCF-F48B65F14C09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E22836-F81F-4443-A3B1-B22F494F7BAF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1472279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92938" y="260350"/>
            <a:ext cx="1693862" cy="5865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8175" y="260350"/>
            <a:ext cx="4932363" cy="5865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89AB20F-10F9-4312-8D9A-54ECDB83FF67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4537D5-11EB-4330-BA8C-7CF5B992F7D2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239895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D61AD41-2BDD-48AA-978A-97D809C82443}" type="datetime1">
              <a:rPr lang="en-US" altLang="ru-RU" smtClean="0"/>
              <a:t>4/10/2024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CA67D1-A4E2-42EC-966C-E5253BD86902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132775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313" y="2276475"/>
            <a:ext cx="4027487" cy="3889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76475"/>
            <a:ext cx="4027488" cy="3889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E3E7E3-1628-4202-8390-DF6BBD9CD151}" type="datetime1">
              <a:rPr lang="en-US" altLang="ru-RU" smtClean="0"/>
              <a:t>4/10/2024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520FED-FCEB-421B-8789-C52D04BE6A83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4102434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9C8BA0-5F07-4249-B95D-AFA98C0D1450}" type="datetime1">
              <a:rPr lang="en-US" altLang="ru-RU" smtClean="0"/>
              <a:t>4/10/2024</a:t>
            </a:fld>
            <a:endParaRPr lang="en-GB" alt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21CD65-14C3-48CD-8D18-18A9110112E0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671790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A7F9532-FD34-49C0-8919-DA0C1E36E685}" type="datetime1">
              <a:rPr lang="en-US" altLang="ru-RU" smtClean="0"/>
              <a:t>4/10/2024</a:t>
            </a:fld>
            <a:endParaRPr lang="en-GB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B08B38-D4FA-4A4A-A395-CC8A76A6823F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50989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A8A69-6A19-463D-8157-306ABD8C4FAA}" type="datetime1">
              <a:rPr lang="en-US" altLang="ru-RU" smtClean="0"/>
              <a:t>4/10/2024</a:t>
            </a:fld>
            <a:endParaRPr lang="en-GB" alt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72F47C0-5867-4FB9-A509-066D7E9EDA68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481621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BFD1227-03FC-4454-BFB0-FB70D5C45B19}" type="datetime1">
              <a:rPr lang="en-US" altLang="ru-RU" smtClean="0"/>
              <a:t>4/10/2024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B7B5D6-6CF3-414F-8BF6-65F4A3AE7E00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86175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C17D5DB-9BB3-41E7-A98B-4B7D72DD0942}" type="datetime1">
              <a:rPr lang="en-US" altLang="ru-RU" smtClean="0"/>
              <a:t>4/10/2024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F91845-147D-4C2E-91A7-B1E32B240CD0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517303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260350"/>
            <a:ext cx="8207375" cy="115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 dirty="0"/>
              <a:t>Click to edit Master title style</a:t>
            </a:r>
            <a:endParaRPr lang="ru-RU" altLang="ru-RU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2276475"/>
            <a:ext cx="8207375" cy="388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 dirty="0"/>
              <a:t>Click to edit Master text styles</a:t>
            </a:r>
          </a:p>
          <a:p>
            <a:pPr lvl="1"/>
            <a:r>
              <a:rPr lang="en-US" altLang="ru-RU" dirty="0"/>
              <a:t>Second level</a:t>
            </a:r>
          </a:p>
          <a:p>
            <a:pPr lvl="2"/>
            <a:r>
              <a:rPr lang="en-US" altLang="ru-RU" dirty="0"/>
              <a:t>Third level</a:t>
            </a:r>
          </a:p>
          <a:p>
            <a:pPr lvl="3"/>
            <a:r>
              <a:rPr lang="en-US" altLang="ru-RU" dirty="0"/>
              <a:t>Fourth level</a:t>
            </a:r>
          </a:p>
          <a:p>
            <a:pPr lvl="4"/>
            <a:r>
              <a:rPr lang="en-US" altLang="ru-RU" dirty="0"/>
              <a:t>Fifth level</a:t>
            </a:r>
            <a:endParaRPr lang="ru-RU" altLang="ru-RU" dirty="0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453188"/>
            <a:ext cx="21336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100" b="0">
                <a:solidFill>
                  <a:schemeClr val="bg1">
                    <a:lumMod val="85000"/>
                  </a:schemeClr>
                </a:solidFill>
                <a:latin typeface="+mn-lt"/>
              </a:defRPr>
            </a:lvl1pPr>
          </a:lstStyle>
          <a:p>
            <a:fld id="{E852E869-5AD1-440C-888A-2943A7DEBD36}" type="datetime1">
              <a:rPr lang="en-US" altLang="ru-RU" smtClean="0"/>
              <a:pPr/>
              <a:t>4/10/2024</a:t>
            </a:fld>
            <a:endParaRPr lang="en-GB" altLang="ru-RU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53188"/>
            <a:ext cx="28956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 b="0">
                <a:solidFill>
                  <a:schemeClr val="bg1">
                    <a:lumMod val="85000"/>
                  </a:schemeClr>
                </a:solidFill>
                <a:latin typeface="+mn-lt"/>
              </a:defRPr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88"/>
            <a:ext cx="21336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100" b="0">
                <a:solidFill>
                  <a:schemeClr val="bg1">
                    <a:lumMod val="85000"/>
                  </a:schemeClr>
                </a:solidFill>
                <a:latin typeface="+mn-lt"/>
              </a:defRPr>
            </a:lvl1pPr>
          </a:lstStyle>
          <a:p>
            <a:fld id="{56CEEA2F-98FF-45DA-8646-605603473375}" type="slidenum">
              <a:rPr lang="en-GB" altLang="ru-RU" smtClean="0"/>
              <a:pPr/>
              <a:t>‹#›</a:t>
            </a:fld>
            <a:endParaRPr lang="en-GB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Calibr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bg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08175" y="260350"/>
            <a:ext cx="676751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Click to edit Master title style</a:t>
            </a:r>
          </a:p>
        </p:txBody>
      </p:sp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08175" y="1600200"/>
            <a:ext cx="6778625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Click to edit Master text styles</a:t>
            </a:r>
          </a:p>
          <a:p>
            <a:pPr lvl="1"/>
            <a:r>
              <a:rPr lang="ru-RU" altLang="ru-RU"/>
              <a:t>Second level</a:t>
            </a:r>
          </a:p>
          <a:p>
            <a:pPr lvl="2"/>
            <a:r>
              <a:rPr lang="ru-RU" altLang="ru-RU"/>
              <a:t>Third level</a:t>
            </a:r>
          </a:p>
          <a:p>
            <a:pPr lvl="3"/>
            <a:r>
              <a:rPr lang="ru-RU" altLang="ru-RU"/>
              <a:t>Fourth level</a:t>
            </a:r>
          </a:p>
          <a:p>
            <a:pPr lvl="4"/>
            <a:r>
              <a:rPr lang="ru-RU" altLang="ru-RU"/>
              <a:t>Fifth level</a:t>
            </a:r>
          </a:p>
        </p:txBody>
      </p:sp>
      <p:sp>
        <p:nvSpPr>
          <p:cNvPr id="1904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453188"/>
            <a:ext cx="21336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100" b="0">
                <a:solidFill>
                  <a:schemeClr val="bg1">
                    <a:lumMod val="85000"/>
                  </a:schemeClr>
                </a:solidFill>
                <a:latin typeface="+mn-lt"/>
              </a:defRPr>
            </a:lvl1pPr>
          </a:lstStyle>
          <a:p>
            <a:fld id="{F84E6CD6-FACD-4797-A1B9-01B295F8BEF6}" type="datetime1">
              <a:rPr lang="en-US" altLang="ru-RU" smtClean="0"/>
              <a:pPr/>
              <a:t>4/10/2024</a:t>
            </a:fld>
            <a:endParaRPr lang="ru-RU" altLang="ru-RU"/>
          </a:p>
        </p:txBody>
      </p:sp>
      <p:sp>
        <p:nvSpPr>
          <p:cNvPr id="1904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53188"/>
            <a:ext cx="28956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 b="0">
                <a:solidFill>
                  <a:schemeClr val="bg1">
                    <a:lumMod val="85000"/>
                  </a:schemeClr>
                </a:solidFill>
                <a:latin typeface="+mn-lt"/>
              </a:defRPr>
            </a:lvl1pPr>
          </a:lstStyle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1904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88"/>
            <a:ext cx="21336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100" b="0">
                <a:solidFill>
                  <a:schemeClr val="bg1">
                    <a:lumMod val="85000"/>
                  </a:schemeClr>
                </a:solidFill>
                <a:latin typeface="+mn-lt"/>
              </a:defRPr>
            </a:lvl1pPr>
          </a:lstStyle>
          <a:p>
            <a:fld id="{F383D8D2-883F-4EC8-8067-58268E46ED62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1272596" y="5445224"/>
            <a:ext cx="6442075" cy="927100"/>
          </a:xfrm>
          <a:noFill/>
          <a:effectLst/>
        </p:spPr>
        <p:txBody>
          <a:bodyPr/>
          <a:lstStyle/>
          <a:p>
            <a:pPr algn="ctr"/>
            <a:r>
              <a:rPr lang="pl-PL" altLang="ru-RU" dirty="0">
                <a:solidFill>
                  <a:schemeClr val="bg2"/>
                </a:solidFill>
              </a:rPr>
              <a:t>Stacja Barmańska</a:t>
            </a:r>
            <a:endParaRPr lang="en-US" altLang="ru-RU" dirty="0">
              <a:solidFill>
                <a:schemeClr val="bg2"/>
              </a:solidFill>
            </a:endParaRPr>
          </a:p>
        </p:txBody>
      </p:sp>
      <p:sp>
        <p:nvSpPr>
          <p:cNvPr id="34830" name="Rectangle 14"/>
          <p:cNvSpPr>
            <a:spLocks noChangeArrowheads="1"/>
          </p:cNvSpPr>
          <p:nvPr/>
        </p:nvSpPr>
        <p:spPr bwMode="auto">
          <a:xfrm>
            <a:off x="1259632" y="6192936"/>
            <a:ext cx="6442075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r">
              <a:spcBef>
                <a:spcPct val="20000"/>
              </a:spcBef>
              <a:defRPr sz="2000">
                <a:solidFill>
                  <a:schemeClr val="bg1"/>
                </a:solidFill>
                <a:latin typeface="Calibri" pitchFamily="34" charset="0"/>
              </a:defRPr>
            </a:lvl1pPr>
            <a:lvl2pPr algn="ctr">
              <a:spcBef>
                <a:spcPct val="20000"/>
              </a:spcBef>
              <a:defRPr sz="2000">
                <a:solidFill>
                  <a:schemeClr val="bg1"/>
                </a:solidFill>
                <a:latin typeface="Calibri" pitchFamily="34" charset="0"/>
              </a:defRPr>
            </a:lvl2pPr>
            <a:lvl3pPr algn="ctr">
              <a:spcBef>
                <a:spcPct val="20000"/>
              </a:spcBef>
              <a:defRPr sz="2000">
                <a:solidFill>
                  <a:schemeClr val="bg1"/>
                </a:solidFill>
                <a:latin typeface="Calibri" pitchFamily="34" charset="0"/>
              </a:defRPr>
            </a:lvl3pPr>
            <a:lvl4pPr algn="ctr">
              <a:spcBef>
                <a:spcPct val="20000"/>
              </a:spcBef>
              <a:defRPr sz="2000">
                <a:solidFill>
                  <a:schemeClr val="bg1"/>
                </a:solidFill>
                <a:latin typeface="Calibri" pitchFamily="34" charset="0"/>
              </a:defRPr>
            </a:lvl4pPr>
            <a:lvl5pPr algn="ctr">
              <a:spcBef>
                <a:spcPct val="20000"/>
              </a:spcBef>
              <a:defRPr sz="2000">
                <a:solidFill>
                  <a:schemeClr val="bg1"/>
                </a:solidFill>
                <a:latin typeface="Calibri" pitchFamily="34" charset="0"/>
              </a:defRPr>
            </a:lvl5pPr>
            <a:lvl6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Calibri" pitchFamily="34" charset="0"/>
              </a:defRPr>
            </a:lvl6pPr>
            <a:lvl7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Calibri" pitchFamily="34" charset="0"/>
              </a:defRPr>
            </a:lvl7pPr>
            <a:lvl8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Calibri" pitchFamily="34" charset="0"/>
              </a:defRPr>
            </a:lvl8pPr>
            <a:lvl9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Calibri" pitchFamily="34" charset="0"/>
              </a:defRPr>
            </a:lvl9pPr>
          </a:lstStyle>
          <a:p>
            <a:pPr algn="ctr"/>
            <a:r>
              <a:rPr lang="pl-PL" altLang="ru-RU" b="0" dirty="0">
                <a:solidFill>
                  <a:schemeClr val="bg2"/>
                </a:solidFill>
              </a:rPr>
              <a:t>Daniel Niewiadomski i Mateusz Jangas</a:t>
            </a:r>
            <a:endParaRPr lang="uk-UA" altLang="ru-RU" b="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F994F42-940B-98BB-00B1-BEABAF5B7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1150"/>
            <a:ext cx="8207375" cy="1155700"/>
          </a:xfrm>
        </p:spPr>
        <p:txBody>
          <a:bodyPr/>
          <a:lstStyle/>
          <a:p>
            <a:pPr algn="ctr"/>
            <a:r>
              <a:rPr lang="pl-PL" sz="4400" dirty="0"/>
              <a:t>Koniec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73E9712C-18FB-18BC-C4D7-FE9A87CCF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9532-FD34-49C0-8919-DA0C1E36E685}" type="datetime1">
              <a:rPr lang="en-US" altLang="ru-RU" smtClean="0"/>
              <a:t>4/10/2024</a:t>
            </a:fld>
            <a:endParaRPr lang="en-GB" altLang="ru-RU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A9C4ABD3-333C-DF98-FC46-24F7ADDF9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8B38-D4FA-4A4A-A395-CC8A76A6823F}" type="slidenum">
              <a:rPr lang="en-GB" altLang="ru-RU" smtClean="0"/>
              <a:pPr/>
              <a:t>10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4221009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E609802-60F5-5C68-EAFF-8AB97047D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2800" dirty="0"/>
              <a:t>Zastosowanie urządzenia/algorytm działania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3432444-5594-2B82-9F1C-DBC7AA6CB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Połóż dedykowane dla urządzenia kieliszki na od 1 do 4 dowolnych pozycji</a:t>
            </a:r>
          </a:p>
          <a:p>
            <a:r>
              <a:rPr lang="pl-PL" dirty="0"/>
              <a:t>(opcjonalne) połóż szklanki i ustaw poprzez stronę internetową na których pozycjach się znajdują</a:t>
            </a:r>
          </a:p>
          <a:p>
            <a:r>
              <a:rPr lang="pl-PL" dirty="0"/>
              <a:t>Program zapala diodę gdy dana pozycja jest aktywna</a:t>
            </a:r>
          </a:p>
          <a:p>
            <a:r>
              <a:rPr lang="pl-PL" dirty="0"/>
              <a:t>Ustaw </a:t>
            </a:r>
            <a:r>
              <a:rPr lang="pl-PL" dirty="0" err="1"/>
              <a:t>enkoderem</a:t>
            </a:r>
            <a:r>
              <a:rPr lang="pl-PL" dirty="0"/>
              <a:t> w menu, znajdującym się na wyświetlaczu, ile mililitrów urządzenie ma polewać</a:t>
            </a:r>
          </a:p>
          <a:p>
            <a:r>
              <a:rPr lang="pl-PL" dirty="0"/>
              <a:t>Uruchom polewanie dowolnego napoju podłączonego do urządzenia</a:t>
            </a:r>
          </a:p>
          <a:p>
            <a:r>
              <a:rPr lang="pl-PL" dirty="0"/>
              <a:t>Ciesz się resztą wieczoru obserwując w menu jaka ilość drinków została polana na każdej pozycji 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C992506-B326-5D4C-46BB-536322686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2B165-2EE1-4FB2-B9BF-05EE26C42DCD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48EB312-6AA0-22C8-87A1-E1FDC4920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F0CF-EF45-4A27-9606-CCDDC891BE7E}" type="slidenum">
              <a:rPr lang="ru-RU" altLang="ru-RU" smtClean="0"/>
              <a:pPr/>
              <a:t>2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528398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48741FA-0535-6848-5183-B21074B16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2800" dirty="0"/>
              <a:t>Stopień zaawansowania - mechanika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0386C74-7C99-C78C-B2CF-4E43993EA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2B165-2EE1-4FB2-B9BF-05EE26C42DCD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5E396BC-C5FA-8667-68B8-7556CA5C8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F0CF-EF45-4A27-9606-CCDDC891BE7E}" type="slidenum">
              <a:rPr lang="ru-RU" altLang="ru-RU" smtClean="0"/>
              <a:pPr/>
              <a:t>3</a:t>
            </a:fld>
            <a:endParaRPr lang="ru-RU" altLang="ru-RU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0F50B44A-C993-DB90-5B01-AAB28C4D9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961" y="-9121"/>
            <a:ext cx="4317039" cy="3245592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DF37D0FB-1AFA-E4D4-5FB3-8DAC4EBB0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7029" y="0"/>
            <a:ext cx="3281719" cy="3147329"/>
          </a:xfrm>
          <a:prstGeom prst="rect">
            <a:avLst/>
          </a:prstGeom>
        </p:spPr>
      </p:pic>
      <p:pic>
        <p:nvPicPr>
          <p:cNvPr id="11" name="Obraz 10">
            <a:extLst>
              <a:ext uri="{FF2B5EF4-FFF2-40B4-BE49-F238E27FC236}">
                <a16:creationId xmlns:a16="http://schemas.microsoft.com/office/drawing/2014/main" id="{0FF714C4-7ECD-23E7-0D8A-B0CC1F4DDA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5896" y="3146200"/>
            <a:ext cx="5504688" cy="3711800"/>
          </a:xfrm>
          <a:prstGeom prst="rect">
            <a:avLst/>
          </a:prstGeom>
        </p:spPr>
      </p:pic>
      <p:pic>
        <p:nvPicPr>
          <p:cNvPr id="14" name="Obraz 13">
            <a:extLst>
              <a:ext uri="{FF2B5EF4-FFF2-40B4-BE49-F238E27FC236}">
                <a16:creationId xmlns:a16="http://schemas.microsoft.com/office/drawing/2014/main" id="{EB258035-AB0D-4C63-7FD0-031DD2A307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121559" y="3757261"/>
            <a:ext cx="3711799" cy="2489677"/>
          </a:xfrm>
          <a:prstGeom prst="rect">
            <a:avLst/>
          </a:prstGeom>
        </p:spPr>
      </p:pic>
      <p:sp>
        <p:nvSpPr>
          <p:cNvPr id="15" name="pole tekstowe 14">
            <a:extLst>
              <a:ext uri="{FF2B5EF4-FFF2-40B4-BE49-F238E27FC236}">
                <a16:creationId xmlns:a16="http://schemas.microsoft.com/office/drawing/2014/main" id="{3041F1C4-6FB7-011B-14E5-58B5235A51E3}"/>
              </a:ext>
            </a:extLst>
          </p:cNvPr>
          <p:cNvSpPr txBox="1"/>
          <p:nvPr/>
        </p:nvSpPr>
        <p:spPr>
          <a:xfrm>
            <a:off x="4139952" y="75684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MECHANIKA</a:t>
            </a:r>
          </a:p>
        </p:txBody>
      </p:sp>
    </p:spTree>
    <p:extLst>
      <p:ext uri="{BB962C8B-B14F-4D97-AF65-F5344CB8AC3E}">
        <p14:creationId xmlns:p14="http://schemas.microsoft.com/office/powerpoint/2010/main" val="2478951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5EA38B27-1E63-EECC-26C2-0064EB921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9390" y="3301507"/>
            <a:ext cx="6316805" cy="3556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65A859A-84BF-8A05-FEDF-7F986A0953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53188"/>
            <a:ext cx="2133600" cy="268287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1DC2B165-2EE1-4FB2-B9BF-05EE26C42DCD}" type="datetime1">
              <a:rPr lang="en-US" altLang="ru-RU" smtClean="0"/>
              <a:pPr>
                <a:spcAft>
                  <a:spcPts val="600"/>
                </a:spcAft>
              </a:pPr>
              <a:t>4/10/2024</a:t>
            </a:fld>
            <a:endParaRPr lang="ru-RU" altLang="ru-RU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8A65B29-56D9-96DC-9760-4DE5D8C2C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53188"/>
            <a:ext cx="2133600" cy="268287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56DCF0CF-EF45-4A27-9606-CCDDC891BE7E}" type="slidenum">
              <a:rPr lang="ru-RU" altLang="ru-RU" smtClean="0"/>
              <a:pPr>
                <a:spcAft>
                  <a:spcPts val="600"/>
                </a:spcAft>
              </a:pPr>
              <a:t>4</a:t>
            </a:fld>
            <a:endParaRPr lang="ru-RU" alt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A5284BA-7C1C-113F-8BF2-73E02234A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161263" y="-1381585"/>
            <a:ext cx="3559338" cy="6322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4D624BE2-F9F3-AC0E-1115-6C00FBDE1F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9885" y="4491611"/>
            <a:ext cx="2504115" cy="2366389"/>
          </a:xfrm>
          <a:prstGeom prst="rect">
            <a:avLst/>
          </a:prstGeom>
          <a:noFill/>
        </p:spPr>
      </p:pic>
      <p:sp>
        <p:nvSpPr>
          <p:cNvPr id="9" name="Tytuł 8">
            <a:extLst>
              <a:ext uri="{FF2B5EF4-FFF2-40B4-BE49-F238E27FC236}">
                <a16:creationId xmlns:a16="http://schemas.microsoft.com/office/drawing/2014/main" id="{FCAE677E-9F1B-9099-0253-D6F2955BCA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8175" y="260350"/>
            <a:ext cx="6767513" cy="1143000"/>
          </a:xfrm>
        </p:spPr>
        <p:txBody>
          <a:bodyPr wrap="square" rtlCol="0" anchor="ctr">
            <a:normAutofit/>
          </a:bodyPr>
          <a:lstStyle/>
          <a:p>
            <a:r>
              <a:rPr lang="pl-PL" dirty="0"/>
              <a:t>MECHANIKA CIĄG DALSZY</a:t>
            </a:r>
          </a:p>
        </p:txBody>
      </p:sp>
    </p:spTree>
    <p:extLst>
      <p:ext uri="{BB962C8B-B14F-4D97-AF65-F5344CB8AC3E}">
        <p14:creationId xmlns:p14="http://schemas.microsoft.com/office/powerpoint/2010/main" val="2064330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1FA406A-F57F-BF63-87E8-C4939DF79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Dead</a:t>
            </a:r>
            <a:r>
              <a:rPr lang="pl-PL" dirty="0"/>
              <a:t> band-</a:t>
            </a:r>
            <a:r>
              <a:rPr lang="pl-PL" dirty="0" err="1"/>
              <a:t>width</a:t>
            </a:r>
            <a:r>
              <a:rPr lang="pl-PL" dirty="0"/>
              <a:t>: 7us </a:t>
            </a:r>
          </a:p>
        </p:txBody>
      </p:sp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1E9C398C-6B1F-3ECE-EF4F-B298B5E64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0800" y="1196752"/>
            <a:ext cx="6620799" cy="3620005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FC1CC7F-540A-EF68-816A-F7CD4C49C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2B165-2EE1-4FB2-B9BF-05EE26C42DCD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2E42207-153F-EA1A-E281-F67CCA28B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5B9402B-7A68-8834-05C4-A2AC26B2E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F0CF-EF45-4A27-9606-CCDDC891BE7E}" type="slidenum">
              <a:rPr lang="ru-RU" altLang="ru-RU" smtClean="0"/>
              <a:pPr/>
              <a:t>5</a:t>
            </a:fld>
            <a:endParaRPr lang="ru-RU" altLang="ru-RU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A291CD87-D968-2AAB-2527-0F0A6FDA4750}"/>
              </a:ext>
            </a:extLst>
          </p:cNvPr>
          <p:cNvSpPr txBox="1"/>
          <p:nvPr/>
        </p:nvSpPr>
        <p:spPr>
          <a:xfrm>
            <a:off x="2195735" y="4941168"/>
            <a:ext cx="64258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Regulacja wypełnieniem PWM od 1ms do 2ms.</a:t>
            </a:r>
          </a:p>
          <a:p>
            <a:r>
              <a:rPr lang="pl-PL" dirty="0"/>
              <a:t>Teoretyczna rozdzielczość:</a:t>
            </a:r>
          </a:p>
          <a:p>
            <a:r>
              <a:rPr lang="pl-PL" dirty="0"/>
              <a:t>+-1,26°	Na ramieniu 200mm -&gt;	+-10mm!</a:t>
            </a:r>
          </a:p>
          <a:p>
            <a:r>
              <a:rPr lang="pl-PL" dirty="0"/>
              <a:t>Nie tak mało, ale akceptowalne dla naszych wymogów.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41804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783AD23-7890-4514-8A50-3575435CC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BOUNCE ENKODERA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40B566A0-6AB0-E705-439D-ACCDAA00E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2B165-2EE1-4FB2-B9BF-05EE26C42DCD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2777D0E-7F55-02D3-B9BB-A2F3B4310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95D5D43-5F7C-53E8-CD58-DAAD2C14A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F0CF-EF45-4A27-9606-CCDDC891BE7E}" type="slidenum">
              <a:rPr lang="ru-RU" altLang="ru-RU" smtClean="0"/>
              <a:pPr/>
              <a:t>6</a:t>
            </a:fld>
            <a:endParaRPr lang="ru-RU" altLang="ru-RU"/>
          </a:p>
        </p:txBody>
      </p:sp>
      <p:pic>
        <p:nvPicPr>
          <p:cNvPr id="8" name="Obraz 7" descr="Obraz zawierający zrzut ekranu, tekst, linia, Oprogramowanie multimedialne&#10;&#10;Opis wygenerowany automatycznie">
            <a:extLst>
              <a:ext uri="{FF2B5EF4-FFF2-40B4-BE49-F238E27FC236}">
                <a16:creationId xmlns:a16="http://schemas.microsoft.com/office/drawing/2014/main" id="{A729E036-03BD-160E-78AA-287498AA6E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40" y="3068960"/>
            <a:ext cx="9144000" cy="3907141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E8CB20D2-4047-C87F-3D60-EB78A84ABF25}"/>
              </a:ext>
            </a:extLst>
          </p:cNvPr>
          <p:cNvSpPr txBox="1"/>
          <p:nvPr/>
        </p:nvSpPr>
        <p:spPr>
          <a:xfrm>
            <a:off x="1979712" y="1268760"/>
            <a:ext cx="6767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b="0" dirty="0"/>
              <a:t>Wymagana detekcja zbocza narastającego i opadającego na jednym pinie.</a:t>
            </a:r>
          </a:p>
          <a:p>
            <a:pPr algn="just"/>
            <a:r>
              <a:rPr lang="pl-PL" b="0" dirty="0"/>
              <a:t>Zdarzenie przekręcenia o „1” pozycję wymaga dokładności rzędu </a:t>
            </a:r>
            <a:r>
              <a:rPr lang="pl-PL" dirty="0"/>
              <a:t>ms</a:t>
            </a:r>
            <a:r>
              <a:rPr lang="pl-PL" b="0" dirty="0"/>
              <a:t>. Bounce czasami zdarzał się dłuższy nawet do </a:t>
            </a:r>
            <a:r>
              <a:rPr lang="pl-PL" dirty="0"/>
              <a:t>200us</a:t>
            </a:r>
            <a:r>
              <a:rPr lang="pl-PL" b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20349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DFCB221-0D2C-9F6C-7743-FE32A8847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8175" y="260350"/>
            <a:ext cx="6767513" cy="1143000"/>
          </a:xfrm>
        </p:spPr>
        <p:txBody>
          <a:bodyPr wrap="square" anchor="ctr">
            <a:normAutofit/>
          </a:bodyPr>
          <a:lstStyle/>
          <a:p>
            <a:r>
              <a:rPr lang="pl-PL"/>
              <a:t>Stopień zaawansowania - oprogramowanie</a:t>
            </a:r>
          </a:p>
        </p:txBody>
      </p:sp>
      <p:sp>
        <p:nvSpPr>
          <p:cNvPr id="8" name="Symbol zastępczy zawartości 7">
            <a:extLst>
              <a:ext uri="{FF2B5EF4-FFF2-40B4-BE49-F238E27FC236}">
                <a16:creationId xmlns:a16="http://schemas.microsoft.com/office/drawing/2014/main" id="{DB951D2C-948B-4CC5-28A5-EDD1BC6D0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08175" y="1600200"/>
            <a:ext cx="3313113" cy="4525963"/>
          </a:xfrm>
        </p:spPr>
        <p:txBody>
          <a:bodyPr wrap="square" anchor="t">
            <a:normAutofit/>
          </a:bodyPr>
          <a:lstStyle/>
          <a:p>
            <a:endParaRPr lang="pl-PL" dirty="0"/>
          </a:p>
          <a:p>
            <a:endParaRPr lang="pl-PL" dirty="0"/>
          </a:p>
        </p:txBody>
      </p:sp>
      <p:pic>
        <p:nvPicPr>
          <p:cNvPr id="12" name="Symbol zastępczy zawartości 11">
            <a:extLst>
              <a:ext uri="{FF2B5EF4-FFF2-40B4-BE49-F238E27FC236}">
                <a16:creationId xmlns:a16="http://schemas.microsoft.com/office/drawing/2014/main" id="{4A515364-E538-6301-553F-9364EB5504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10560" y="3928921"/>
            <a:ext cx="6562742" cy="2496935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9C98573-8DED-86F7-D98F-EA5EDF676F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53188"/>
            <a:ext cx="2133600" cy="268287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1DC2B165-2EE1-4FB2-B9BF-05EE26C42DCD}" type="datetime1">
              <a:rPr lang="en-US" altLang="ru-RU" smtClean="0"/>
              <a:pPr>
                <a:spcAft>
                  <a:spcPts val="600"/>
                </a:spcAft>
              </a:pPr>
              <a:t>4/10/2024</a:t>
            </a:fld>
            <a:endParaRPr lang="ru-RU" altLang="ru-RU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0ACBDB0B-DBEC-6ED1-E381-09D3FFFE9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453188"/>
            <a:ext cx="2895600" cy="26828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ru-RU"/>
              <a:t>Designed by PoweredTemplate.com</a:t>
            </a:r>
            <a:endParaRPr lang="ru-RU" altLang="ru-RU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E5C6129-7077-9244-48AF-4570A15B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53188"/>
            <a:ext cx="2133600" cy="268287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56DCF0CF-EF45-4A27-9606-CCDDC891BE7E}" type="slidenum">
              <a:rPr lang="ru-RU" altLang="ru-RU" smtClean="0"/>
              <a:pPr>
                <a:spcAft>
                  <a:spcPts val="600"/>
                </a:spcAft>
              </a:pPr>
              <a:t>7</a:t>
            </a:fld>
            <a:endParaRPr lang="ru-RU" altLang="ru-RU"/>
          </a:p>
        </p:txBody>
      </p:sp>
      <p:pic>
        <p:nvPicPr>
          <p:cNvPr id="16" name="Obraz 15">
            <a:extLst>
              <a:ext uri="{FF2B5EF4-FFF2-40B4-BE49-F238E27FC236}">
                <a16:creationId xmlns:a16="http://schemas.microsoft.com/office/drawing/2014/main" id="{CAB2BAC9-8809-C167-7593-6004326CD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185" y="1349743"/>
            <a:ext cx="2947492" cy="248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808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DFCB221-0D2C-9F6C-7743-FE32A8847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2800" dirty="0"/>
              <a:t>Stopień zaawansowania - oprogramowanie</a:t>
            </a:r>
          </a:p>
        </p:txBody>
      </p:sp>
      <p:pic>
        <p:nvPicPr>
          <p:cNvPr id="7" name="Symbol zastępczy zawartości 6">
            <a:extLst>
              <a:ext uri="{FF2B5EF4-FFF2-40B4-BE49-F238E27FC236}">
                <a16:creationId xmlns:a16="http://schemas.microsoft.com/office/drawing/2014/main" id="{8F614E8E-6A5B-A01C-E443-A29E509151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3495" y="1268760"/>
            <a:ext cx="3794927" cy="3629000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9C98573-8DED-86F7-D98F-EA5EDF676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2B165-2EE1-4FB2-B9BF-05EE26C42DCD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E5C6129-7077-9244-48AF-4570A15B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F0CF-EF45-4A27-9606-CCDDC891BE7E}" type="slidenum">
              <a:rPr lang="ru-RU" altLang="ru-RU" smtClean="0"/>
              <a:pPr/>
              <a:t>8</a:t>
            </a:fld>
            <a:endParaRPr lang="ru-RU" altLang="ru-RU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096B0090-94D9-AE8F-3486-F705A5C0E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3482" y="1268760"/>
            <a:ext cx="3445284" cy="54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243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638FE-094E-5884-66F2-263B88A01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2800" dirty="0"/>
              <a:t>Napotkane problemy i ich rozwiązania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0E4E90F-38BD-3994-C19C-9D71A0D87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Zbyt lekkie kieliszki – problem z zastosowaniem tensorów czy przycisków do automatycznego wykrywania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98E8B3B-E94D-201C-B76D-75CEEC45E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2B165-2EE1-4FB2-B9BF-05EE26C42DCD}" type="datetime1">
              <a:rPr lang="en-US" altLang="ru-RU" smtClean="0"/>
              <a:t>4/10/2024</a:t>
            </a:fld>
            <a:endParaRPr lang="ru-RU" altLang="ru-RU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2FD6938-3DE4-8C59-B5F7-79206F6D0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F0CF-EF45-4A27-9606-CCDDC891BE7E}" type="slidenum">
              <a:rPr lang="ru-RU" altLang="ru-RU" smtClean="0"/>
              <a:pPr/>
              <a:t>9</a:t>
            </a:fld>
            <a:endParaRPr lang="ru-RU" altLang="ru-RU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9491F616-B477-13C6-E7B9-82CF6F717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8357" y="3236711"/>
            <a:ext cx="2707859" cy="3216477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A3D93F57-7974-5775-64C0-42ECDEE8F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744" y="3236711"/>
            <a:ext cx="2919348" cy="317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46304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Whiskey-2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FF"/>
      </a:accent1>
      <a:accent2>
        <a:srgbClr val="E29CB5"/>
      </a:accent2>
      <a:accent3>
        <a:srgbClr val="9BCC66"/>
      </a:accent3>
      <a:accent4>
        <a:srgbClr val="DBDBDB"/>
      </a:accent4>
      <a:accent5>
        <a:srgbClr val="74CDE2"/>
      </a:accent5>
      <a:accent6>
        <a:srgbClr val="FCB968"/>
      </a:accent6>
      <a:hlink>
        <a:srgbClr val="FF0000"/>
      </a:hlink>
      <a:folHlink>
        <a:srgbClr val="0070C0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Whiskey-2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FF"/>
      </a:accent1>
      <a:accent2>
        <a:srgbClr val="E29CB5"/>
      </a:accent2>
      <a:accent3>
        <a:srgbClr val="9BCC66"/>
      </a:accent3>
      <a:accent4>
        <a:srgbClr val="DBDBDB"/>
      </a:accent4>
      <a:accent5>
        <a:srgbClr val="74CDE2"/>
      </a:accent5>
      <a:accent6>
        <a:srgbClr val="FCB968"/>
      </a:accent6>
      <a:hlink>
        <a:srgbClr val="FF0000"/>
      </a:hlink>
      <a:folHlink>
        <a:srgbClr val="0070C0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115</TotalTime>
  <Words>224</Words>
  <Application>Microsoft Office PowerPoint</Application>
  <PresentationFormat>Pokaz na ekranie (4:3)</PresentationFormat>
  <Paragraphs>48</Paragraphs>
  <Slides>10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2</vt:i4>
      </vt:variant>
      <vt:variant>
        <vt:lpstr>Tytuły slajdów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template</vt:lpstr>
      <vt:lpstr>Custom Design</vt:lpstr>
      <vt:lpstr>Stacja Barmańska</vt:lpstr>
      <vt:lpstr>Zastosowanie urządzenia/algorytm działania</vt:lpstr>
      <vt:lpstr>Stopień zaawansowania - mechanika</vt:lpstr>
      <vt:lpstr>MECHANIKA CIĄG DALSZY</vt:lpstr>
      <vt:lpstr>Dead band-width: 7us </vt:lpstr>
      <vt:lpstr>BOUNCE ENKODERA</vt:lpstr>
      <vt:lpstr>Stopień zaawansowania - oprogramowanie</vt:lpstr>
      <vt:lpstr>Stopień zaawansowania - oprogramowanie</vt:lpstr>
      <vt:lpstr>Napotkane problemy i ich rozwiązania</vt:lpstr>
      <vt:lpstr>Koniec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Alina</dc:creator>
  <cp:lastModifiedBy>Niewiadomski Daniel 2 (STUD)</cp:lastModifiedBy>
  <cp:revision>13</cp:revision>
  <dcterms:created xsi:type="dcterms:W3CDTF">2019-06-27T07:30:33Z</dcterms:created>
  <dcterms:modified xsi:type="dcterms:W3CDTF">2024-04-10T00:53:12Z</dcterms:modified>
</cp:coreProperties>
</file>

<file path=docProps/thumbnail.jpeg>
</file>